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15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jpe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/>
              <a:t>Amanda </a:t>
            </a:r>
            <a:r>
              <a:rPr lang="en-US" sz="4000" dirty="0" err="1"/>
              <a:t>Potelwa</a:t>
            </a:r>
            <a:r>
              <a:rPr lang="en-US" dirty="0"/>
              <a:t> – Associate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43319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10 months at Pan-African Unleashed Consultancy </a:t>
            </a:r>
            <a:r>
              <a:rPr lang="en-US" sz="1200" dirty="0"/>
              <a:t>working with industry leaders in South Africa as Managing Director. Most noteworthy project involved a market analysis, business and operating model creation for a R1.2billion project to build a fresh produce market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0000"/>
                </a:solidFill>
              </a:rPr>
              <a:t>1.5 years at </a:t>
            </a:r>
            <a:r>
              <a:rPr lang="en-US" sz="1200" dirty="0" err="1">
                <a:solidFill>
                  <a:srgbClr val="FF0000"/>
                </a:solidFill>
              </a:rPr>
              <a:t>Babban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Gona</a:t>
            </a:r>
            <a:r>
              <a:rPr lang="en-US" sz="1200" dirty="0"/>
              <a:t>, a globally recognized agribusiness in Nigeria working with 20,000 farmers and currently Nigeria’s largest maize producer. As Head of Corporate Finance, led the $20 million debt fundraise, initiated the $40 million fundraise &amp; oversaw the short-term liquidity management of the organization.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0000"/>
                </a:solidFill>
              </a:rPr>
              <a:t>2 years at McKinsey and Company, Johannesburg </a:t>
            </a:r>
            <a:r>
              <a:rPr lang="en-US" sz="1200" dirty="0"/>
              <a:t>with a strong focus on African markets. Projects included: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Data and Analytics Strategy for a major Kenyan bank (with focus on data governance and use case testing on Business Intelligence tools)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Org. Strategy and Structure redesign for South African DFI (incl. digitization of credit functions)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Financial model creation to drive 20-year investment strategy for large SA entity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Dashboard Management of country-wide implementation project for Nigerian gov. dept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233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Amanda holds a </a:t>
            </a:r>
            <a:r>
              <a:rPr lang="en-US" sz="1200" dirty="0">
                <a:solidFill>
                  <a:srgbClr val="FF0000"/>
                </a:solidFill>
              </a:rPr>
              <a:t>honors degree in Economic Science</a:t>
            </a:r>
            <a:r>
              <a:rPr lang="en-US" sz="1200" dirty="0">
                <a:solidFill>
                  <a:prstClr val="black"/>
                </a:solidFill>
              </a:rPr>
              <a:t>s  from the </a:t>
            </a:r>
            <a:r>
              <a:rPr lang="en-US" sz="1200" dirty="0">
                <a:solidFill>
                  <a:srgbClr val="FF0000"/>
                </a:solidFill>
              </a:rPr>
              <a:t>University of Witwatersrand </a:t>
            </a:r>
            <a:r>
              <a:rPr lang="en-US" sz="1200" dirty="0">
                <a:solidFill>
                  <a:prstClr val="black"/>
                </a:solidFill>
              </a:rPr>
              <a:t>in South Africa; she has researched ‘The Relative Performance of Low Fee Private Schools in relation to Public Schools in Gauteng, South Africa’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She also holds a </a:t>
            </a:r>
            <a:r>
              <a:rPr lang="en-US" sz="1200" dirty="0">
                <a:solidFill>
                  <a:srgbClr val="FF0000"/>
                </a:solidFill>
              </a:rPr>
              <a:t>Bachelor of Commerce degree in Economics and Finance</a:t>
            </a:r>
            <a:r>
              <a:rPr lang="en-US" sz="1200" dirty="0">
                <a:solidFill>
                  <a:prstClr val="black"/>
                </a:solidFill>
              </a:rPr>
              <a:t> from the </a:t>
            </a:r>
            <a:r>
              <a:rPr lang="en-US" sz="1200" dirty="0">
                <a:solidFill>
                  <a:srgbClr val="FF0000"/>
                </a:solidFill>
              </a:rPr>
              <a:t>University of Cape Town</a:t>
            </a:r>
            <a:r>
              <a:rPr lang="en-US" sz="1200" dirty="0">
                <a:solidFill>
                  <a:prstClr val="black"/>
                </a:solidFill>
              </a:rPr>
              <a:t>, South Africa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Amanda speaks English and Xhosa fluently and is also able to have professional conversations in Afrikaans and Zulu. She has basic knowledge of Setswana and Swahili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92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Amanda </a:t>
            </a:r>
            <a:r>
              <a:rPr lang="en-US" sz="1200" dirty="0" err="1"/>
              <a:t>Potelwa</a:t>
            </a:r>
            <a:r>
              <a:rPr lang="en-US" sz="1200" dirty="0"/>
              <a:t> is a self-driven, pan-African leader who has worked in management consulting, agribusiness and financial services. She has advised premier </a:t>
            </a:r>
            <a:r>
              <a:rPr lang="en-US" sz="1200" dirty="0" err="1"/>
              <a:t>organisations</a:t>
            </a:r>
            <a:r>
              <a:rPr lang="en-US" sz="1200" dirty="0"/>
              <a:t> across the African continent, including Kenya, Nigeria, and South Africa. She is knowledgeable on agribusiness, corporate finance, and financial services industries. 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AAD41B1-5CDF-4246-81AB-4EBAFEA8B139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306CC85-AB1C-49FF-935E-3239265C86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8F9454D3-A499-4EFC-B1B3-6F00909F4DBF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847FCDB-B2DD-4189-95C2-06A6F90D1F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901D071-F9A7-41A9-B2EE-9243605AF6C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62FA910-6302-4E18-81F1-6EAAEF59B7B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D016B35-AC5E-D242-B95A-A3F2E0D412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366047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329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Amanda Potelwa – Associate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541</cp:revision>
  <dcterms:created xsi:type="dcterms:W3CDTF">2020-03-25T12:28:14Z</dcterms:created>
  <dcterms:modified xsi:type="dcterms:W3CDTF">2020-10-02T10:15:18Z</dcterms:modified>
</cp:coreProperties>
</file>